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6" r:id="rId5"/>
    <p:sldId id="268" r:id="rId6"/>
    <p:sldId id="270" r:id="rId7"/>
    <p:sldId id="26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30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DS34\Desktop\3a0ef02ac8648d7429f44274b22b6738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51720" y="1844824"/>
            <a:ext cx="558153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Искусство – это то, </a:t>
            </a:r>
          </a:p>
          <a:p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что сделано искусно»</a:t>
            </a:r>
            <a:endParaRPr lang="ru-RU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404664"/>
            <a:ext cx="42932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Творческая игра: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15816" y="6093296"/>
            <a:ext cx="2852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Каргасок  2019 год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20272" y="4797152"/>
            <a:ext cx="1524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Подготовила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Ирина Гаус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DS34\Desktop\3a0ef02ac8648d7429f44274b22b6738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55776" y="116632"/>
            <a:ext cx="40324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Что такое музыка?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347864" y="2924944"/>
            <a:ext cx="2520280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МУЗЫКА ЭТО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55576" y="1484784"/>
            <a:ext cx="1800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Вкусная еда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827584" y="5085184"/>
            <a:ext cx="1728192" cy="1130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Мягкая игрушка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6588224" y="1556792"/>
            <a:ext cx="1800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Великое искусство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6660232" y="5373216"/>
            <a:ext cx="172819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Красивая одежда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228184" y="1700808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endParaRPr lang="ru-RU" dirty="0"/>
          </a:p>
        </p:txBody>
      </p:sp>
      <p:sp>
        <p:nvSpPr>
          <p:cNvPr id="14" name="5-конечная звезда 13"/>
          <p:cNvSpPr/>
          <p:nvPr/>
        </p:nvSpPr>
        <p:spPr>
          <a:xfrm>
            <a:off x="6012160" y="1340768"/>
            <a:ext cx="576064" cy="626368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DS34\Desktop\3a0ef02ac8648d7429f44274b22b6738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563888" y="404665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Символы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F:\РМО\museum.jpg"/>
          <p:cNvPicPr/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9" y="1340768"/>
            <a:ext cx="2376264" cy="2232248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C:\Users\DS34\Desktop\1.jpg"/>
          <p:cNvPicPr/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1412776"/>
            <a:ext cx="230425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C:\Users\DS34\Desktop\3.jpg"/>
          <p:cNvPicPr/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1484784"/>
            <a:ext cx="237626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C:\Users\DS34\Desktop\7.jpg"/>
          <p:cNvPicPr/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4077072"/>
            <a:ext cx="266429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C:\Users\DS34\Desktop\8.jpg"/>
          <p:cNvPicPr/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4221088"/>
            <a:ext cx="2304256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C:\Users\DS34\Desktop\10.jpg"/>
          <p:cNvPicPr/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216" y="4221088"/>
            <a:ext cx="230425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 rot="20634091">
            <a:off x="683568" y="1340768"/>
            <a:ext cx="1728192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архитектура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20402445">
            <a:off x="3995936" y="1484784"/>
            <a:ext cx="144016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театр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20386922">
            <a:off x="7020272" y="1340768"/>
            <a:ext cx="1728192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живопись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20684903">
            <a:off x="611560" y="4221088"/>
            <a:ext cx="1656184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музыка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20622243">
            <a:off x="3851920" y="4221088"/>
            <a:ext cx="1944216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литература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rot="20385833">
            <a:off x="7164288" y="4293096"/>
            <a:ext cx="1296144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балет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2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DS34\Desktop\3a0ef02ac8648d7429f44274b22b6738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259631" y="155452"/>
            <a:ext cx="66415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Искусство существовало с древнейших времён.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0" y="1421160"/>
            <a:ext cx="44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811293"/>
            <a:ext cx="6768752" cy="49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Ведь </a:t>
            </a: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потребность творить прекрасное,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1605826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838200" y="1758226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838200" y="1758226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115616" y="1419057"/>
            <a:ext cx="518457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восхищаться красотой и гармонией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63888" y="2127558"/>
            <a:ext cx="4794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окружающего мира заложена в человеке</a:t>
            </a:r>
            <a:endParaRPr lang="ru-RU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5724128" y="2727956"/>
            <a:ext cx="26345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самой Природой.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" y="3501008"/>
            <a:ext cx="5254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Именно поэтому искусство не устаревает.</a:t>
            </a:r>
          </a:p>
          <a:p>
            <a:endParaRPr lang="ru-RU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627784" y="4147339"/>
            <a:ext cx="65162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Созданные сотни и тысячи лет назад произведения: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493" y="4797152"/>
            <a:ext cx="3835282" cy="498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картины, скульптуры, здания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71600" y="5457295"/>
            <a:ext cx="65295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волнуют нас и сегодня своей красотой </a:t>
            </a:r>
          </a:p>
          <a:p>
            <a:pPr algn="ctr">
              <a:lnSpc>
                <a:spcPct val="150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совершенством.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DS34\Desktop\3a0ef02ac8648d7429f44274b22b6738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51720" y="1844824"/>
            <a:ext cx="5581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4046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2010" y="874395"/>
            <a:ext cx="7459980" cy="5109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612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DS34\Desktop\3a0ef02ac8648d7429f44274b22b6738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51720" y="1844824"/>
            <a:ext cx="5581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4046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7824" y="332656"/>
            <a:ext cx="2332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Рефлексия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2780928"/>
            <a:ext cx="504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DS34\Desktop\ж.jpg"/>
          <p:cNvPicPr/>
          <p:nvPr/>
        </p:nvPicPr>
        <p:blipFill>
          <a:blip r:embed="rId3" cstate="email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9" y="692696"/>
            <a:ext cx="1368152" cy="1462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DS34\Desktop\з.jpg"/>
          <p:cNvPicPr/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1556792"/>
            <a:ext cx="1440160" cy="151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DS34\Desktop\ф.jpg"/>
          <p:cNvPicPr/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620688"/>
            <a:ext cx="1440161" cy="1623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DS34\Desktop\к.jpg"/>
          <p:cNvPicPr/>
          <p:nvPr/>
        </p:nvPicPr>
        <p:blipFill>
          <a:blip r:embed="rId6" cstate="email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51989" y="3546693"/>
            <a:ext cx="144016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C:\Users\DS34\Desktop\гол.jpg"/>
          <p:cNvPicPr/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365104"/>
            <a:ext cx="1152128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1619672" y="227687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узнала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23928" y="32129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запомнила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32240" y="249289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закрепила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3568" y="623731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научилась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55776" y="537321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повторила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64088" y="5229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211960" y="623731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затрудняюсь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46297" y="5303961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познакомилась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31149" y="3715291"/>
            <a:ext cx="720080" cy="1513909"/>
          </a:xfrm>
          <a:prstGeom prst="rect">
            <a:avLst/>
          </a:prstGeom>
        </p:spPr>
      </p:pic>
      <p:pic>
        <p:nvPicPr>
          <p:cNvPr id="24" name="Рисунок 23"/>
          <p:cNvPicPr/>
          <p:nvPr/>
        </p:nvPicPr>
        <p:blipFill rotWithShape="1"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5198174" y="4506571"/>
            <a:ext cx="786391" cy="1533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262964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DS34\Desktop\3a0ef02ac8648d7429f44274b22b6738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51720" y="1844824"/>
            <a:ext cx="5581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7744" y="4046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15816" y="6093296"/>
            <a:ext cx="2852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7024" y="2490432"/>
            <a:ext cx="47462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Творческих успехов!</a:t>
            </a:r>
            <a:endParaRPr lang="ru-RU" sz="4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199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125</Words>
  <Application>Microsoft Office PowerPoint</Application>
  <PresentationFormat>Экран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DS34</dc:creator>
  <cp:lastModifiedBy>1</cp:lastModifiedBy>
  <cp:revision>63</cp:revision>
  <dcterms:created xsi:type="dcterms:W3CDTF">2019-11-19T10:44:12Z</dcterms:created>
  <dcterms:modified xsi:type="dcterms:W3CDTF">2022-02-28T14:29:41Z</dcterms:modified>
</cp:coreProperties>
</file>