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1" r:id="rId3"/>
    <p:sldId id="307" r:id="rId4"/>
    <p:sldId id="292" r:id="rId5"/>
    <p:sldId id="258" r:id="rId6"/>
    <p:sldId id="259" r:id="rId7"/>
    <p:sldId id="293" r:id="rId8"/>
    <p:sldId id="308" r:id="rId9"/>
    <p:sldId id="294" r:id="rId10"/>
    <p:sldId id="295" r:id="rId11"/>
    <p:sldId id="296" r:id="rId12"/>
    <p:sldId id="260" r:id="rId13"/>
    <p:sldId id="313" r:id="rId14"/>
    <p:sldId id="297" r:id="rId15"/>
    <p:sldId id="309" r:id="rId16"/>
    <p:sldId id="298" r:id="rId17"/>
    <p:sldId id="310" r:id="rId18"/>
    <p:sldId id="299" r:id="rId19"/>
    <p:sldId id="300" r:id="rId20"/>
    <p:sldId id="311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5;&#1077;&#1088;&#1074;&#1086;&#1087;&#1077;&#1095;&#1072;&#1090;&#1085;&#1080;&#1082;%20&#1060;&#1077;&#1076;&#1086;&#1088;&#1086;&#1074;%20(360p)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lava\Desktop\ФОТО ПРЕЗЕНТАЦИЯ\tvorchestvo_24may_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47" y="260648"/>
            <a:ext cx="7200800" cy="656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0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556792"/>
            <a:ext cx="4680520" cy="510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Глаголица и Кириллица</a:t>
            </a:r>
            <a:endParaRPr lang="ru-RU" dirty="0"/>
          </a:p>
        </p:txBody>
      </p:sp>
      <p:pic>
        <p:nvPicPr>
          <p:cNvPr id="5122" name="Picture 2" descr="C:\Users\Slava\Desktop\ФОТО ПРЕЗЕНТАЦИЯ\1346769062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2448" cy="5108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8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монастырской келье узкой…</a:t>
            </a:r>
            <a:endParaRPr lang="ru-RU" dirty="0"/>
          </a:p>
        </p:txBody>
      </p:sp>
      <p:pic>
        <p:nvPicPr>
          <p:cNvPr id="4098" name="Picture 2" descr="C:\Users\Slava\Desktop\ФОТО ПРЕЗЕНТАЦИЯ\1369290098_letopysec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12568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ервопечатник Федоров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Печатная машина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5853718" cy="499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8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thecraftyladyincombatboots.files.wordpress.com/2015/03/wpid-timetrav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«музыкально-игровая»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8784976" cy="493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chuchotezvous.ru/images/joomgallery/originals/_26/__15/__197/time-machine_5_20131215_12514149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7"/>
            <a:ext cx="2664296" cy="497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«Сказочно-</a:t>
            </a:r>
            <a:r>
              <a:rPr lang="ru-RU" dirty="0" err="1" smtClean="0"/>
              <a:t>загадкино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00808"/>
            <a:ext cx="3759529" cy="497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08" y="1642459"/>
            <a:ext cx="2114550" cy="509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9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48" y="3814527"/>
            <a:ext cx="5076108" cy="26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569" y="440507"/>
            <a:ext cx="4295924" cy="278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3" y="116632"/>
            <a:ext cx="3829596" cy="256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949605"/>
            <a:ext cx="2954456" cy="399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" y="2420888"/>
            <a:ext cx="2628233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833563"/>
            <a:ext cx="2304256" cy="274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4563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dirty="0" smtClean="0"/>
              <a:t>Братья Кирилл и Мефодий</a:t>
            </a:r>
            <a:endParaRPr lang="ru-RU" dirty="0"/>
          </a:p>
        </p:txBody>
      </p:sp>
      <p:pic>
        <p:nvPicPr>
          <p:cNvPr id="3074" name="Picture 2" descr="C:\Users\Slava\Desktop\ФОТО ПРЕЗЕНТАЦИЯ\15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76464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1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zabavnik.club/wp-content/uploads/time_Machine_39_09101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-2007-09.photosight.ru/18/230838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mg-2007-09.photosight.ru/18/230838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24smi.org/public/media/resize/660x-/celebrity/2018/03/01/plrrudqe29fj-kirill-i-mefod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fw.so/uploads/posts/2011-05/1306220872_34967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31404/ba88faac-21e7-4cd4-91a8-9cd4fbad743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</a:t>
            </a:r>
            <a:r>
              <a:rPr lang="ru-RU" smtClean="0"/>
              <a:t>ПеРвобытная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772816"/>
            <a:ext cx="5785966" cy="4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Наскальные рисунки-послания</a:t>
            </a:r>
            <a:endParaRPr lang="ru-RU" dirty="0"/>
          </a:p>
        </p:txBody>
      </p:sp>
      <p:pic>
        <p:nvPicPr>
          <p:cNvPr id="2050" name="Picture 2" descr="C:\Users\Slava\Desktop\ФОТО ПРЕЗЕНТАЦИЯ\malboy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744416" cy="4536504"/>
          </a:xfrm>
          <a:prstGeom prst="rect">
            <a:avLst/>
          </a:prstGeom>
          <a:noFill/>
        </p:spPr>
      </p:pic>
      <p:pic>
        <p:nvPicPr>
          <p:cNvPr id="3074" name="Picture 2" descr="C:\Users\Slava\Desktop\ФОТО ПРЕЗЕНТАЦИЯ\i_ieroglif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ghtingrhinoschauve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Рисунки-символы</a:t>
            </a:r>
            <a:endParaRPr lang="ru-RU" dirty="0"/>
          </a:p>
        </p:txBody>
      </p:sp>
      <p:pic>
        <p:nvPicPr>
          <p:cNvPr id="4098" name="Picture 2" descr="C:\Users\Slava\Desktop\ФОТО ПРЕЗЕНТАЦИЯ\323083ec757f5a737cba17257975b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31293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7028"/>
            <a:ext cx="4680520" cy="39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0" y="4149079"/>
            <a:ext cx="2571750" cy="268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4" y="4236009"/>
            <a:ext cx="68389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7028"/>
            <a:ext cx="4152534" cy="39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7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motogurumag.com/i/watch-timing-machine-vOrtty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«Историческая»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21652"/>
            <a:ext cx="7243564" cy="519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7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594</TotalTime>
  <Words>33</Words>
  <Application>Microsoft Office PowerPoint</Application>
  <PresentationFormat>Экран (4:3)</PresentationFormat>
  <Paragraphs>13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Franklin Gothic Medium</vt:lpstr>
      <vt:lpstr>Wingdings</vt:lpstr>
      <vt:lpstr>Wingdings 2</vt:lpstr>
      <vt:lpstr>Сетка</vt:lpstr>
      <vt:lpstr>Презентация PowerPoint</vt:lpstr>
      <vt:lpstr>Братья Кирилл и Мефодий</vt:lpstr>
      <vt:lpstr>Презентация PowerPoint</vt:lpstr>
      <vt:lpstr>Станция «ПеРвобытная»</vt:lpstr>
      <vt:lpstr>Наскальные рисунки-послания</vt:lpstr>
      <vt:lpstr>Рисунки-символы</vt:lpstr>
      <vt:lpstr>Презентация PowerPoint</vt:lpstr>
      <vt:lpstr>Презентация PowerPoint</vt:lpstr>
      <vt:lpstr>Станция «Историческая»</vt:lpstr>
      <vt:lpstr>Презентация PowerPoint</vt:lpstr>
      <vt:lpstr>Глаголица и Кириллица</vt:lpstr>
      <vt:lpstr>В монастырской келье узкой…</vt:lpstr>
      <vt:lpstr>Презентация PowerPoint</vt:lpstr>
      <vt:lpstr>Печатная машина</vt:lpstr>
      <vt:lpstr>Презентация PowerPoint</vt:lpstr>
      <vt:lpstr>Станция «музыкально-игровая»</vt:lpstr>
      <vt:lpstr>Презентация PowerPoint</vt:lpstr>
      <vt:lpstr>Станция «Сказочно-загадкино»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Admin</cp:lastModifiedBy>
  <cp:revision>50</cp:revision>
  <dcterms:created xsi:type="dcterms:W3CDTF">2014-05-14T03:27:40Z</dcterms:created>
  <dcterms:modified xsi:type="dcterms:W3CDTF">2020-02-06T05:36:02Z</dcterms:modified>
</cp:coreProperties>
</file>