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91" r:id="rId3"/>
    <p:sldId id="307" r:id="rId4"/>
    <p:sldId id="292" r:id="rId5"/>
    <p:sldId id="258" r:id="rId6"/>
    <p:sldId id="259" r:id="rId7"/>
    <p:sldId id="293" r:id="rId8"/>
    <p:sldId id="308" r:id="rId9"/>
    <p:sldId id="294" r:id="rId10"/>
    <p:sldId id="295" r:id="rId11"/>
    <p:sldId id="296" r:id="rId12"/>
    <p:sldId id="260" r:id="rId13"/>
    <p:sldId id="313" r:id="rId14"/>
    <p:sldId id="297" r:id="rId15"/>
    <p:sldId id="309" r:id="rId16"/>
    <p:sldId id="298" r:id="rId17"/>
    <p:sldId id="310" r:id="rId18"/>
    <p:sldId id="299" r:id="rId19"/>
    <p:sldId id="300" r:id="rId20"/>
    <p:sldId id="311" r:id="rId21"/>
    <p:sldId id="31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26" autoAdjust="0"/>
    <p:restoredTop sz="94660"/>
  </p:normalViewPr>
  <p:slideViewPr>
    <p:cSldViewPr>
      <p:cViewPr varScale="1">
        <p:scale>
          <a:sx n="76" d="100"/>
          <a:sy n="76" d="100"/>
        </p:scale>
        <p:origin x="1260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G:\&#1055;&#1077;&#1088;&#1074;&#1086;&#1087;&#1077;&#1095;&#1072;&#1090;&#1085;&#1080;&#1082;%20&#1060;&#1077;&#1076;&#1086;&#1088;&#1086;&#1074;%20(360p).mp4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Slava\Desktop\ФОТО ПРЕЗЕНТАЦИЯ\tvorchestvo_24may__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188640"/>
            <a:ext cx="8856984" cy="640871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447" y="260648"/>
            <a:ext cx="7200800" cy="65647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800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3968" y="1556792"/>
            <a:ext cx="4680520" cy="51080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Глаголица и Кириллица</a:t>
            </a:r>
            <a:endParaRPr lang="ru-RU" dirty="0"/>
          </a:p>
        </p:txBody>
      </p:sp>
      <p:pic>
        <p:nvPicPr>
          <p:cNvPr id="5122" name="Picture 2" descr="C:\Users\Slava\Desktop\ФОТО ПРЕЗЕНТАЦИЯ\1346769062_10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032448" cy="51080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7288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монастырской келье узкой…</a:t>
            </a:r>
            <a:endParaRPr lang="ru-RU" dirty="0"/>
          </a:p>
        </p:txBody>
      </p:sp>
      <p:pic>
        <p:nvPicPr>
          <p:cNvPr id="4098" name="Picture 2" descr="C:\Users\Slava\Desktop\ФОТО ПРЕЗЕНТАЦИЯ\1369290098_letopysec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112568" cy="51845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Первопечатник Федоров (360p)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397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Печатная машина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1628800"/>
            <a:ext cx="5853718" cy="49968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7832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https://thecraftyladyincombatboots.files.wordpress.com/2015/03/wpid-timetravel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«музыкально-игровая»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9512" y="1700808"/>
            <a:ext cx="8784976" cy="49346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73355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http://www.chuchotezvous.ru/images/joomgallery/originals/_26/__15/__197/time-machine_5_20131215_125141497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700807"/>
            <a:ext cx="2664296" cy="497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«Сказочно-</a:t>
            </a:r>
            <a:r>
              <a:rPr lang="ru-RU" dirty="0" err="1" smtClean="0"/>
              <a:t>загадкино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20072" y="1700808"/>
            <a:ext cx="3759529" cy="49798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89108" y="1642459"/>
            <a:ext cx="2114550" cy="50965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64985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48" y="3814527"/>
            <a:ext cx="5076108" cy="269698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569" y="440507"/>
            <a:ext cx="4295924" cy="27861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333" y="116632"/>
            <a:ext cx="3829596" cy="2567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184" y="2949605"/>
            <a:ext cx="2954456" cy="39905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428" y="2420888"/>
            <a:ext cx="2628233" cy="1990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9872" y="1833563"/>
            <a:ext cx="2304256" cy="274756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435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24944"/>
            <a:ext cx="6400800" cy="3456384"/>
          </a:xfrm>
        </p:spPr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188641"/>
            <a:ext cx="7772400" cy="1152127"/>
          </a:xfrm>
        </p:spPr>
        <p:txBody>
          <a:bodyPr>
            <a:normAutofit/>
          </a:bodyPr>
          <a:lstStyle/>
          <a:p>
            <a:r>
              <a:rPr lang="ru-RU" dirty="0" smtClean="0"/>
              <a:t>Братья Кирилл и Мефодий</a:t>
            </a:r>
            <a:endParaRPr lang="ru-RU" dirty="0"/>
          </a:p>
        </p:txBody>
      </p:sp>
      <p:pic>
        <p:nvPicPr>
          <p:cNvPr id="3074" name="Picture 2" descr="C:\Users\Slava\Desktop\ФОТО ПРЕЗЕНТАЦИЯ\1578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11760" y="1412776"/>
            <a:ext cx="4176464" cy="525658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7919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https://zabavnik.club/wp-content/uploads/time_Machine_39_091018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00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://img-2007-09.photosight.ru/18/2308388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://img-2007-09.photosight.ru/18/2308388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24smi.org/public/media/resize/660x-/celebrity/2018/03/01/plrrudqe29fj-kirill-i-mefodii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 descr="https://sfw.so/uploads/posts/2011-05/1306220872_34967-medium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072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https://avatars.mds.yandex.net/get-pdb/231404/ba88faac-21e7-4cd4-91a8-9cd4fbad7431/s1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</a:t>
            </a:r>
            <a:r>
              <a:rPr lang="ru-RU" smtClean="0"/>
              <a:t>ПеРвобытная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7664" y="1772816"/>
            <a:ext cx="5785966" cy="4609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7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dirty="0" smtClean="0"/>
              <a:t>Наскальные рисунки-послания</a:t>
            </a:r>
            <a:endParaRPr lang="ru-RU" dirty="0"/>
          </a:p>
        </p:txBody>
      </p:sp>
      <p:pic>
        <p:nvPicPr>
          <p:cNvPr id="2050" name="Picture 2" descr="C:\Users\Slava\Desktop\ФОТО ПРЕЗЕНТАЦИЯ\malboyar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56792"/>
            <a:ext cx="3744416" cy="4536504"/>
          </a:xfrm>
          <a:prstGeom prst="rect">
            <a:avLst/>
          </a:prstGeom>
          <a:noFill/>
        </p:spPr>
      </p:pic>
      <p:pic>
        <p:nvPicPr>
          <p:cNvPr id="3074" name="Picture 2" descr="C:\Users\Slava\Desktop\ФОТО ПРЕЗЕНТАЦИЯ\i_ieroglif0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7984" y="1556792"/>
            <a:ext cx="4248472" cy="453650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fightingrhinoschauvet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556792"/>
            <a:ext cx="4320480" cy="432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lang="ru-RU" dirty="0" smtClean="0"/>
              <a:t>Рисунки-символы</a:t>
            </a:r>
            <a:endParaRPr lang="ru-RU" dirty="0"/>
          </a:p>
        </p:txBody>
      </p:sp>
      <p:pic>
        <p:nvPicPr>
          <p:cNvPr id="4098" name="Picture 2" descr="C:\Users\Slava\Desktop\ФОТО ПРЕЗЕНТАЦИЯ\323083ec757f5a737cba17257975b75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132856"/>
            <a:ext cx="4331293" cy="33843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504" y="197028"/>
            <a:ext cx="4680520" cy="395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250" y="4149079"/>
            <a:ext cx="2571750" cy="26884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614" y="4236009"/>
            <a:ext cx="6838950" cy="2514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8024" y="197028"/>
            <a:ext cx="4152534" cy="3952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51724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Picture 4" descr="https://motogurumag.com/i/watch-timing-machine-vOrttyt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Станция «Историческая»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3608" y="1521652"/>
            <a:ext cx="7243564" cy="5194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7176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етка">
  <a:themeElements>
    <a:clrScheme name="Сетка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Сетка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Сетка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594</TotalTime>
  <Words>33</Words>
  <Application>Microsoft Office PowerPoint</Application>
  <PresentationFormat>Экран (4:3)</PresentationFormat>
  <Paragraphs>13</Paragraphs>
  <Slides>21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Franklin Gothic Medium</vt:lpstr>
      <vt:lpstr>Wingdings</vt:lpstr>
      <vt:lpstr>Wingdings 2</vt:lpstr>
      <vt:lpstr>Сетка</vt:lpstr>
      <vt:lpstr>Презентация PowerPoint</vt:lpstr>
      <vt:lpstr>Братья Кирилл и Мефодий</vt:lpstr>
      <vt:lpstr>Презентация PowerPoint</vt:lpstr>
      <vt:lpstr>Станция «ПеРвобытная»</vt:lpstr>
      <vt:lpstr>Наскальные рисунки-послания</vt:lpstr>
      <vt:lpstr>Рисунки-символы</vt:lpstr>
      <vt:lpstr>Презентация PowerPoint</vt:lpstr>
      <vt:lpstr>Презентация PowerPoint</vt:lpstr>
      <vt:lpstr>Станция «Историческая»</vt:lpstr>
      <vt:lpstr>Презентация PowerPoint</vt:lpstr>
      <vt:lpstr>Глаголица и Кириллица</vt:lpstr>
      <vt:lpstr>В монастырской келье узкой…</vt:lpstr>
      <vt:lpstr>Презентация PowerPoint</vt:lpstr>
      <vt:lpstr>Печатная машина</vt:lpstr>
      <vt:lpstr>Презентация PowerPoint</vt:lpstr>
      <vt:lpstr>Станция «музыкально-игровая»</vt:lpstr>
      <vt:lpstr>Презентация PowerPoint</vt:lpstr>
      <vt:lpstr>Станция «Сказочно-загадкино»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Slava</dc:creator>
  <cp:lastModifiedBy>Admin</cp:lastModifiedBy>
  <cp:revision>50</cp:revision>
  <dcterms:created xsi:type="dcterms:W3CDTF">2014-05-14T03:27:40Z</dcterms:created>
  <dcterms:modified xsi:type="dcterms:W3CDTF">2020-02-06T05:36:02Z</dcterms:modified>
</cp:coreProperties>
</file>