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82" r:id="rId2"/>
    <p:sldId id="259" r:id="rId3"/>
    <p:sldId id="268" r:id="rId4"/>
    <p:sldId id="269" r:id="rId5"/>
    <p:sldId id="270" r:id="rId6"/>
    <p:sldId id="271" r:id="rId7"/>
    <p:sldId id="278" r:id="rId8"/>
    <p:sldId id="275" r:id="rId9"/>
    <p:sldId id="277" r:id="rId10"/>
    <p:sldId id="280" r:id="rId11"/>
    <p:sldId id="281" r:id="rId12"/>
    <p:sldId id="274" r:id="rId13"/>
    <p:sldId id="276" r:id="rId14"/>
    <p:sldId id="272" r:id="rId15"/>
    <p:sldId id="273" r:id="rId16"/>
    <p:sldId id="27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374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156219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92491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839962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072403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15715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9864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651752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92040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769217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193630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39270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6284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19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173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51693"/>
            <a:ext cx="9144000" cy="120982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Муниципальное бюджетное дошкольное образовательное учреждение «Каргасокский детский сад №34»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180491"/>
            <a:ext cx="8506265" cy="3249637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Развитие сенсомоторных способностей 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у детей 6 лет с ОВЗ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 через продуктивную деятельность, 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с использованием нетрадиционных техник</a:t>
            </a:r>
          </a:p>
          <a:p>
            <a:endParaRPr lang="ru-RU" b="1" dirty="0" smtClean="0">
              <a:latin typeface="Comic Sans MS" panose="030F0702030302020204" pitchFamily="66" charset="0"/>
            </a:endParaRPr>
          </a:p>
          <a:p>
            <a:pPr algn="r"/>
            <a:r>
              <a:rPr lang="ru-RU" sz="2000" dirty="0" smtClean="0">
                <a:latin typeface="Comic Sans MS" panose="030F0702030302020204" pitchFamily="66" charset="0"/>
              </a:rPr>
              <a:t>Воспитатель 1 квалификационной категории</a:t>
            </a:r>
          </a:p>
          <a:p>
            <a:pPr algn="r"/>
            <a:r>
              <a:rPr lang="ru-RU" sz="2000" dirty="0" smtClean="0">
                <a:latin typeface="Comic Sans MS" panose="030F0702030302020204" pitchFamily="66" charset="0"/>
              </a:rPr>
              <a:t>         Светлана Сергеевна Шостак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«Сказочный домик»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21" y="1574946"/>
            <a:ext cx="4521265" cy="339094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055" y="2689999"/>
            <a:ext cx="5093844" cy="38203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33307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8" y="236311"/>
            <a:ext cx="4532690" cy="339951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039" y="236311"/>
            <a:ext cx="4748761" cy="33995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563" y="3187572"/>
            <a:ext cx="4748761" cy="35615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1404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Работа с крупой «Тарелка для мамы»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21327" y="2715065"/>
            <a:ext cx="4612655" cy="38855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3432518"/>
            <a:ext cx="3963031" cy="297227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455" y="1280160"/>
            <a:ext cx="3263703" cy="2447778"/>
          </a:xfrm>
        </p:spPr>
      </p:pic>
    </p:spTree>
    <p:extLst>
      <p:ext uri="{BB962C8B-B14F-4D97-AF65-F5344CB8AC3E}">
        <p14:creationId xmlns="" xmlns:p14="http://schemas.microsoft.com/office/powerpoint/2010/main" val="38497064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Работа с салфетками «Букет маме»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53" y="1769215"/>
            <a:ext cx="5068787" cy="380159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292" y="2338487"/>
            <a:ext cx="5721217" cy="4290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075623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Конструирование из спичечных коробков «Диван»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26368"/>
            <a:ext cx="580178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2" y="2089958"/>
            <a:ext cx="4309702" cy="32322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03482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Самостоятельная творческая работа ребёнка из целого куска пластилина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857" y="2173968"/>
            <a:ext cx="5616726" cy="421254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53" y="2252462"/>
            <a:ext cx="5580744" cy="41855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99336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77644" y="1287916"/>
            <a:ext cx="8036711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Спасибо </a:t>
            </a:r>
          </a:p>
          <a:p>
            <a:pPr algn="ctr"/>
            <a:r>
              <a:rPr lang="ru-RU" sz="9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за внимание!</a:t>
            </a:r>
            <a:endParaRPr lang="ru-RU" sz="9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67081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Сенсомоторное развитие дошкольника – это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развитие его восприятия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и формирование представлений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о внешних свойствах предметов: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их форме, цвете, величине,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положение в пространстве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и развитие моторной сферы.</a:t>
            </a:r>
          </a:p>
          <a:p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51360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Сенсомоторное развитие в дошкольном возрасте составляет фундамент умственного развития,  а умственные способности начинают формироваться рано и не сами собой, в тесной связи с расширением деятельности ( общей и ручной)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07539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8336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Сенсомоторный уровень дошкольника является базовым для дальнейшего развития высших психических функций :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восприятия, памяти, внимания, воображения, мышления и речи.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Начало развитию мышления даёт рука.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01518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ea typeface="Cambria Math" pitchFamily="18" charset="0"/>
              </a:rPr>
              <a:t>Пластилинография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ea typeface="Cambria Math" pitchFamily="18" charset="0"/>
              </a:rPr>
              <a:t> «Репка»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  <a:ea typeface="Cambria Math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94" y="1561513"/>
            <a:ext cx="5380154" cy="389675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148" y="2192727"/>
            <a:ext cx="5626874" cy="42201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864480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Пластилинография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«Виноград»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95740"/>
            <a:ext cx="580178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13" y="1800665"/>
            <a:ext cx="5675087" cy="38967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10097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Ниткография «Цыплёнок»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22" y="1505242"/>
            <a:ext cx="5801783" cy="36294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805" y="2088115"/>
            <a:ext cx="5735732" cy="43017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223811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9151"/>
            <a:ext cx="10515600" cy="128016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Работа со спичечными коробками «Машинка»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31" y="1504609"/>
            <a:ext cx="3583418" cy="26875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493" y="1774371"/>
            <a:ext cx="3017410" cy="22630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825" y="3889723"/>
            <a:ext cx="3957703" cy="29682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253" y="3896751"/>
            <a:ext cx="3629463" cy="27220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3689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Работа с ватой «Овечка»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405" y="2006162"/>
            <a:ext cx="3669937" cy="27524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526" y="3802859"/>
            <a:ext cx="4073521" cy="305514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60" y="1771894"/>
            <a:ext cx="3883529" cy="2912647"/>
          </a:xfrm>
        </p:spPr>
      </p:pic>
    </p:spTree>
    <p:extLst>
      <p:ext uri="{BB962C8B-B14F-4D97-AF65-F5344CB8AC3E}">
        <p14:creationId xmlns="" xmlns:p14="http://schemas.microsoft.com/office/powerpoint/2010/main" val="13838407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186</Words>
  <Application>Microsoft Office PowerPoint</Application>
  <PresentationFormat>Произвольный</PresentationFormat>
  <Paragraphs>30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бюджетное дошкольное образовательное учреждение «Каргасокский детский сад №34»</vt:lpstr>
      <vt:lpstr>Слайд 2</vt:lpstr>
      <vt:lpstr>Слайд 3</vt:lpstr>
      <vt:lpstr>Слайд 4</vt:lpstr>
      <vt:lpstr>          Пластилинография «Репка»</vt:lpstr>
      <vt:lpstr>          Пластилинография «Виноград»</vt:lpstr>
      <vt:lpstr>           Ниткография «Цыплёнок»</vt:lpstr>
      <vt:lpstr>Работа со спичечными коробками «Машинка»</vt:lpstr>
      <vt:lpstr>  Работа с ватой «Овечка»</vt:lpstr>
      <vt:lpstr>«Сказочный домик»</vt:lpstr>
      <vt:lpstr>Слайд 11</vt:lpstr>
      <vt:lpstr>Работа с крупой «Тарелка для мамы»</vt:lpstr>
      <vt:lpstr>Работа с салфетками «Букет маме»</vt:lpstr>
      <vt:lpstr>Конструирование из спичечных коробков «Диван»</vt:lpstr>
      <vt:lpstr>Самостоятельная творческая работа ребёнка из целого куска пластилина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сенсомоторных способностей у детей 5-6 лет с оВЗ</dc:title>
  <dc:creator>User</dc:creator>
  <cp:lastModifiedBy>ГеоКондр</cp:lastModifiedBy>
  <cp:revision>16</cp:revision>
  <dcterms:created xsi:type="dcterms:W3CDTF">2019-03-31T08:07:28Z</dcterms:created>
  <dcterms:modified xsi:type="dcterms:W3CDTF">2019-06-03T04:58:19Z</dcterms:modified>
</cp:coreProperties>
</file>