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82" r:id="rId2"/>
    <p:sldId id="259" r:id="rId3"/>
    <p:sldId id="268" r:id="rId4"/>
    <p:sldId id="269" r:id="rId5"/>
    <p:sldId id="270" r:id="rId6"/>
    <p:sldId id="271" r:id="rId7"/>
    <p:sldId id="278" r:id="rId8"/>
    <p:sldId id="275" r:id="rId9"/>
    <p:sldId id="277" r:id="rId10"/>
    <p:sldId id="280" r:id="rId11"/>
    <p:sldId id="281" r:id="rId12"/>
    <p:sldId id="274" r:id="rId13"/>
    <p:sldId id="276" r:id="rId14"/>
    <p:sldId id="272" r:id="rId15"/>
    <p:sldId id="273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5621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249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3996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07240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571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9864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175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9204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6921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36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3927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6/3/2019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6284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9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173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1693"/>
            <a:ext cx="9144000" cy="120982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Муниципальное бюджетное дошкольное образовательное учреждение «Каргасокский детский сад №34»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80491"/>
            <a:ext cx="8506265" cy="324963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Развитие сенсомоторных способностей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у детей 6 лет с ОВЗ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 через продуктивную деятельность,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с использованием нетрадиционных техник</a:t>
            </a:r>
          </a:p>
          <a:p>
            <a:endParaRPr lang="ru-RU" b="1" dirty="0" smtClean="0">
              <a:latin typeface="Comic Sans MS" panose="030F0702030302020204" pitchFamily="66" charset="0"/>
            </a:endParaRPr>
          </a:p>
          <a:p>
            <a:pPr algn="r"/>
            <a:r>
              <a:rPr lang="ru-RU" sz="2000" dirty="0" smtClean="0">
                <a:latin typeface="Comic Sans MS" panose="030F0702030302020204" pitchFamily="66" charset="0"/>
              </a:rPr>
              <a:t>Воспитатель 1 квалификационной категории</a:t>
            </a:r>
          </a:p>
          <a:p>
            <a:pPr algn="r"/>
            <a:r>
              <a:rPr lang="ru-RU" sz="2000" dirty="0" smtClean="0">
                <a:latin typeface="Comic Sans MS" panose="030F0702030302020204" pitchFamily="66" charset="0"/>
              </a:rPr>
              <a:t>         Светлана Сергеевна Шостак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«Сказочный домик»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21" y="1574946"/>
            <a:ext cx="4521265" cy="339094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55" y="2689999"/>
            <a:ext cx="5093844" cy="38203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330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8" y="236311"/>
            <a:ext cx="4532690" cy="33995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039" y="236311"/>
            <a:ext cx="4748761" cy="3399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563" y="3187572"/>
            <a:ext cx="4748761" cy="35615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1404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крупой «Тарелка для мамы»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1327" y="2715065"/>
            <a:ext cx="4612655" cy="3885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" y="3432518"/>
            <a:ext cx="3963031" cy="297227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55" y="1280160"/>
            <a:ext cx="3263703" cy="2447778"/>
          </a:xfrm>
        </p:spPr>
      </p:pic>
    </p:spTree>
    <p:extLst>
      <p:ext uri="{BB962C8B-B14F-4D97-AF65-F5344CB8AC3E}">
        <p14:creationId xmlns="" xmlns:p14="http://schemas.microsoft.com/office/powerpoint/2010/main" val="3849706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салфетками «Букет маме»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3" y="1769215"/>
            <a:ext cx="5068787" cy="380159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92" y="2338487"/>
            <a:ext cx="5721217" cy="4290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7562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Конструирование из спичечных коробков «Диван»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26368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2" y="2089958"/>
            <a:ext cx="4309702" cy="3232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0348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Самостоятельная творческая работа ребёнка из целого куска пластилина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2173968"/>
            <a:ext cx="5616726" cy="42125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3" y="2252462"/>
            <a:ext cx="5580744" cy="4185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993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7644" y="1287916"/>
            <a:ext cx="8036711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Спасибо </a:t>
            </a:r>
          </a:p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за внимание!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6708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Сенсомоторное развитие дошкольника – это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развитие его восприятия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и формирование представлений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 внешних свойствах предметов: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их форме, цвете, величине,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положение в пространстве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и развитие моторной сферы.</a:t>
            </a:r>
          </a:p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136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Сенсомоторное развитие в дошкольном возрасте составляет фундамент умственного развития,  а умственные способности начинают формироваться рано и не сами собой, в тесной связи с расширением деятельности ( общей и ручной)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7539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336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Сенсомоторный уровень дошкольника является базовым для дальнейшего развития высших психических функций :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восприятия, памяти, внимания, воображения, мышления и речи.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Начало развитию мышления даёт рука.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15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mbria Math" pitchFamily="18" charset="0"/>
              </a:rPr>
              <a:t>Пластилинография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  <a:ea typeface="Cambria Math" pitchFamily="18" charset="0"/>
              </a:rPr>
              <a:t> «Репка»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Cambria Math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1561513"/>
            <a:ext cx="5380154" cy="38967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48" y="2192727"/>
            <a:ext cx="5626874" cy="422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6448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Пластилинография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«Виноград»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5740"/>
            <a:ext cx="580178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3" y="1800665"/>
            <a:ext cx="5675087" cy="3896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0097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Ниткография «Цыплёнок»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2" y="1505242"/>
            <a:ext cx="5801783" cy="3629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05" y="2088115"/>
            <a:ext cx="5735732" cy="43017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2381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9151"/>
            <a:ext cx="10515600" cy="12801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со спичечными коробками «Машинка»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1" y="1504609"/>
            <a:ext cx="3583418" cy="2687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93" y="1774371"/>
            <a:ext cx="3017410" cy="22630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25" y="3889723"/>
            <a:ext cx="3957703" cy="2968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53" y="3896751"/>
            <a:ext cx="3629463" cy="27220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689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Работа с ватой «Овечка»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05" y="2006162"/>
            <a:ext cx="3669937" cy="27524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26" y="3802859"/>
            <a:ext cx="4073521" cy="3055141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0" y="1771894"/>
            <a:ext cx="3883529" cy="2912647"/>
          </a:xfrm>
        </p:spPr>
      </p:pic>
    </p:spTree>
    <p:extLst>
      <p:ext uri="{BB962C8B-B14F-4D97-AF65-F5344CB8AC3E}">
        <p14:creationId xmlns="" xmlns:p14="http://schemas.microsoft.com/office/powerpoint/2010/main" val="1383840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186</Words>
  <Application>Microsoft Office PowerPoint</Application>
  <PresentationFormat>Произвольный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Муниципальное бюджетное дошкольное образовательное учреждение «Каргасокский детский сад №34»</vt:lpstr>
      <vt:lpstr>Слайд 2</vt:lpstr>
      <vt:lpstr>Слайд 3</vt:lpstr>
      <vt:lpstr>Слайд 4</vt:lpstr>
      <vt:lpstr>          Пластилинография «Репка»</vt:lpstr>
      <vt:lpstr>          Пластилинография «Виноград»</vt:lpstr>
      <vt:lpstr>           Ниткография «Цыплёнок»</vt:lpstr>
      <vt:lpstr>Работа со спичечными коробками «Машинка»</vt:lpstr>
      <vt:lpstr>  Работа с ватой «Овечка»</vt:lpstr>
      <vt:lpstr>«Сказочный домик»</vt:lpstr>
      <vt:lpstr>Слайд 11</vt:lpstr>
      <vt:lpstr>Работа с крупой «Тарелка для мамы»</vt:lpstr>
      <vt:lpstr>Работа с салфетками «Букет маме»</vt:lpstr>
      <vt:lpstr>Конструирование из спичечных коробков «Диван»</vt:lpstr>
      <vt:lpstr>Самостоятельная творческая работа ребёнка из целого куска пластилина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сенсомоторных способностей у детей 5-6 лет с оВЗ</dc:title>
  <dc:creator>User</dc:creator>
  <cp:lastModifiedBy>ГеоКондр</cp:lastModifiedBy>
  <cp:revision>16</cp:revision>
  <dcterms:created xsi:type="dcterms:W3CDTF">2019-03-31T08:07:28Z</dcterms:created>
  <dcterms:modified xsi:type="dcterms:W3CDTF">2019-06-03T04:58:19Z</dcterms:modified>
</cp:coreProperties>
</file>