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>
        <p14:section id="{817E9ACA-4CCE-4583-A4FB-B28B2B895258}" name="Раздел без заголовка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4"/>
    <p:restoredTop sz="94660"/>
  </p:normalViewPr>
  <p:slideViewPr>
    <p:cSldViewPr snapToGrid="0">
      <p:cViewPr varScale="1">
        <p:scale>
          <a:sx n="73" d="100"/>
          <a:sy n="73" d="100"/>
        </p:scale>
        <p:origin x="-540" y="-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53879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913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539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8749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57525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72410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83885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7189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314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7392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71685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A6016-CC0A-4A1C-A792-9EC3CF4A7A57}" type="datetimeFigureOut">
              <a:rPr lang="ru-RU" smtClean="0"/>
              <a:pPr/>
              <a:t>20.04.2022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21F45-E103-4AFD-BB8D-3DB03D87551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7980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>
              <a:defRPr/>
            </a:pPr>
            <a:endParaRPr lang="ru-RU" alt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email"/>
          <a:stretch>
            <a:fillRect/>
          </a:stretch>
        </p:blipFill>
        <p:spPr>
          <a:xfrm>
            <a:off x="0" y="-1"/>
            <a:ext cx="12267304" cy="68580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24000" y="359415"/>
            <a:ext cx="1120946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endParaRPr lang="ru-RU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 scaled="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0612" y="1122363"/>
            <a:ext cx="10162322" cy="33810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МАСТЕР-КЛАСС </a:t>
            </a:r>
          </a:p>
          <a:p>
            <a:pPr algn="ctr">
              <a:defRPr/>
            </a:pPr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ПО ИЗГОТОВЛЕНИЮ ЦВЕТОЧНОГО ТОПИАРИЯ</a:t>
            </a:r>
          </a:p>
          <a:p>
            <a:pPr algn="ctr">
              <a:defRPr/>
            </a:pPr>
            <a:endParaRPr lang="ru-RU" sz="54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530815" y="4932299"/>
            <a:ext cx="3736489" cy="3616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endParaRPr lang="ru-RU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 scaled="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:dsp="http://schemas.microsoft.com/office/drawing/2008/diagram" xmlns:dgm="http://schemas.openxmlformats.org/drawingml/2006/diagram" xmlns:c="http://schemas.openxmlformats.org/drawingml/2006/chart" xmlns="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1780" y="277010"/>
            <a:ext cx="4589929" cy="344244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88220" y="290457"/>
            <a:ext cx="4572000" cy="3429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3731107" y="180191"/>
            <a:ext cx="4719021" cy="353926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38200" y="4364509"/>
            <a:ext cx="84315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 помощью клеевого пистолета соединяем две части вместе.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032399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86521" y="365125"/>
            <a:ext cx="5009478" cy="375710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44639" y="365125"/>
            <a:ext cx="4604273" cy="375710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38200" y="4487359"/>
            <a:ext cx="937705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В нижнюю часть головки цветка вставляем проволоку, обмотанную </a:t>
            </a:r>
            <a:br>
              <a:rPr lang="ru-RU" sz="2400" b="1" dirty="0" smtClean="0"/>
            </a:br>
            <a:r>
              <a:rPr lang="ru-RU" sz="2400" b="1" dirty="0" smtClean="0"/>
              <a:t>зелёной атласной лентой.</a:t>
            </a:r>
            <a:br>
              <a:rPr lang="ru-RU" sz="2400" b="1" dirty="0" smtClean="0"/>
            </a:br>
            <a:r>
              <a:rPr lang="ru-RU" sz="2400" b="1" dirty="0" smtClean="0"/>
              <a:t>Цветок готов.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943706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377138" y="1199122"/>
            <a:ext cx="5648109" cy="445975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893833" y="1107403"/>
            <a:ext cx="717734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Разводим строительный гипс, наливаем в половину</a:t>
            </a:r>
            <a:br>
              <a:rPr lang="ru-RU" sz="2400" b="1" dirty="0" smtClean="0"/>
            </a:br>
            <a:r>
              <a:rPr lang="ru-RU" sz="2400" b="1" dirty="0" smtClean="0"/>
              <a:t> цветочного горшка, вставляем туда цветок и  </a:t>
            </a:r>
            <a:br>
              <a:rPr lang="ru-RU" sz="2400" b="1" dirty="0" smtClean="0"/>
            </a:br>
            <a:r>
              <a:rPr lang="ru-RU" sz="2400" b="1" dirty="0" smtClean="0"/>
              <a:t>держим до полного застывания гипса.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437244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436728" y="1278524"/>
            <a:ext cx="5499908" cy="41249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213892" y="1090523"/>
            <a:ext cx="5921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Разводим еще часть строительного гипса,</a:t>
            </a:r>
            <a:br>
              <a:rPr lang="ru-RU" sz="2400" b="1" dirty="0" smtClean="0"/>
            </a:br>
            <a:r>
              <a:rPr lang="ru-RU" sz="2400" b="1" dirty="0" smtClean="0"/>
              <a:t>доливаем до верхнего края горшочка </a:t>
            </a:r>
            <a:br>
              <a:rPr lang="ru-RU" sz="2400" b="1" dirty="0" smtClean="0"/>
            </a:br>
            <a:r>
              <a:rPr lang="ru-RU" sz="2400" b="1" dirty="0" smtClean="0"/>
              <a:t>и дополняем наш цветок искусственными </a:t>
            </a:r>
            <a:br>
              <a:rPr lang="ru-RU" sz="2400" b="1" dirty="0" smtClean="0"/>
            </a:br>
            <a:r>
              <a:rPr lang="ru-RU" sz="2400" b="1" dirty="0" smtClean="0"/>
              <a:t>цветами, по желанию.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426561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-78920" y="993955"/>
            <a:ext cx="5787617" cy="470334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629778" y="1132483"/>
            <a:ext cx="60626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cs typeface="Arial" panose="020B0604020202020204" pitchFamily="34" charset="0"/>
              </a:rPr>
              <a:t>Декорируем цветочный </a:t>
            </a:r>
            <a:r>
              <a:rPr lang="ru-RU" sz="2400" b="1" dirty="0" err="1" smtClean="0">
                <a:cs typeface="Arial" panose="020B0604020202020204" pitchFamily="34" charset="0"/>
              </a:rPr>
              <a:t>топиарий</a:t>
            </a:r>
            <a:r>
              <a:rPr lang="ru-RU" sz="2400" b="1" dirty="0" smtClean="0">
                <a:cs typeface="Arial" panose="020B0604020202020204" pitchFamily="34" charset="0"/>
              </a:rPr>
              <a:t/>
            </a:r>
            <a:br>
              <a:rPr lang="ru-RU" sz="2400" b="1" dirty="0" smtClean="0">
                <a:cs typeface="Arial" panose="020B0604020202020204" pitchFamily="34" charset="0"/>
              </a:rPr>
            </a:br>
            <a:r>
              <a:rPr lang="ru-RU" sz="2400" b="1" dirty="0" smtClean="0">
                <a:cs typeface="Arial" panose="020B0604020202020204" pitchFamily="34" charset="0"/>
              </a:rPr>
              <a:t>различными декоративными элементами:</a:t>
            </a:r>
            <a:br>
              <a:rPr lang="ru-RU" sz="2400" b="1" dirty="0" smtClean="0">
                <a:cs typeface="Arial" panose="020B0604020202020204" pitchFamily="34" charset="0"/>
              </a:rPr>
            </a:br>
            <a:r>
              <a:rPr lang="ru-RU" sz="2400" b="1" dirty="0" smtClean="0">
                <a:cs typeface="Arial" panose="020B0604020202020204" pitchFamily="34" charset="0"/>
              </a:rPr>
              <a:t>бабочками, жучками, божьими коровками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9889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2874742" y="1388959"/>
            <a:ext cx="5944077" cy="487321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942092" y="134292"/>
            <a:ext cx="3809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Цветочный </a:t>
            </a:r>
            <a:r>
              <a:rPr lang="ru-RU" sz="2400" b="1" dirty="0" err="1" smtClean="0"/>
              <a:t>топиарий</a:t>
            </a:r>
            <a:r>
              <a:rPr lang="ru-RU" sz="2400" b="1" dirty="0" smtClean="0"/>
              <a:t> готов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848813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1277"/>
          </a:xfr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19153" y="997917"/>
            <a:ext cx="4765641" cy="350005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7405134" y="995845"/>
            <a:ext cx="4765641" cy="3504202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3393519" y="788594"/>
            <a:ext cx="5365964" cy="391870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80404" y="5598685"/>
            <a:ext cx="120638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Цветочный </a:t>
            </a:r>
            <a:r>
              <a:rPr lang="ru-RU" sz="2400" b="1" dirty="0" err="1" smtClean="0"/>
              <a:t>топиарий</a:t>
            </a:r>
            <a:r>
              <a:rPr lang="ru-RU" sz="2400" b="1" dirty="0" smtClean="0"/>
              <a:t> может быть разной высоты и иметь различное количество цветов.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176768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8171"/>
          </a:xfrm>
        </p:spPr>
      </p:pic>
      <p:sp>
        <p:nvSpPr>
          <p:cNvPr id="5" name="Прямоугольник 4"/>
          <p:cNvSpPr/>
          <p:nvPr/>
        </p:nvSpPr>
        <p:spPr>
          <a:xfrm>
            <a:off x="935915" y="2055813"/>
            <a:ext cx="10122945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Спасибо за внимание!</a:t>
            </a:r>
          </a:p>
          <a:p>
            <a:pPr algn="ctr"/>
            <a:r>
              <a:rPr lang="ru-RU" sz="7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Приятной работы!</a:t>
            </a:r>
            <a:endParaRPr lang="ru-RU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724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22597" y="843676"/>
            <a:ext cx="11746805" cy="424731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«Цветы, как люди, на добро щедры и,</a:t>
            </a:r>
            <a:b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Людям нежность отдавая, </a:t>
            </a:r>
            <a:b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Они цветут, сердца обогревая,</a:t>
            </a:r>
            <a:b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Как маленькие, тёплые костры»</a:t>
            </a:r>
          </a:p>
          <a:p>
            <a:pPr algn="ctr"/>
            <a:r>
              <a:rPr lang="ru-RU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</a:t>
            </a:r>
            <a:r>
              <a:rPr lang="ru-RU" sz="5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                             </a:t>
            </a:r>
            <a:r>
              <a:rPr lang="ru-RU" sz="54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К.Жане</a:t>
            </a:r>
            <a:endParaRPr lang="ru-RU" sz="5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66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7144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914400"/>
            <a:ext cx="5518674" cy="459351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955549" y="616751"/>
            <a:ext cx="6236451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Для изготовления цветка нам необходимы: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Толстая проволока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Клей МАСТЕР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Клеевой пистолет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/>
              <a:t>Ш</a:t>
            </a:r>
            <a:r>
              <a:rPr lang="ru-RU" sz="2000" b="1" dirty="0" smtClean="0"/>
              <a:t>арик из пенопласта для творчества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Строительный гипс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Зелёная атласная лента толщиной 0.5см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Оранжевая атласная лента толщиной 2.5см,</a:t>
            </a:r>
            <a:br>
              <a:rPr lang="ru-RU" sz="2000" b="1" dirty="0" smtClean="0"/>
            </a:br>
            <a:r>
              <a:rPr lang="ru-RU" sz="2000" b="1" dirty="0" smtClean="0"/>
              <a:t>нарезанная полосками длиной 8 см (26шт.)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Зажигалка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Пинцет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Вырезанные из </a:t>
            </a:r>
            <a:r>
              <a:rPr lang="ru-RU" sz="2000" b="1" dirty="0" err="1" smtClean="0"/>
              <a:t>фоамирана</a:t>
            </a:r>
            <a:r>
              <a:rPr lang="ru-RU" sz="2000" b="1" dirty="0" smtClean="0"/>
              <a:t> зелёные листочки 7 шт.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Маленький цветочный горшок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8793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"/>
                            </p:stCondLst>
                            <p:childTnLst>
                              <p:par>
                                <p:cTn id="3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"/>
                            </p:stCondLst>
                            <p:childTnLst>
                              <p:par>
                                <p:cTn id="40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"/>
                            </p:stCondLst>
                            <p:childTnLst>
                              <p:par>
                                <p:cTn id="47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"/>
                            </p:stCondLst>
                            <p:childTnLst>
                              <p:par>
                                <p:cTn id="54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"/>
                            </p:stCondLst>
                            <p:childTnLst>
                              <p:par>
                                <p:cTn id="6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"/>
                            </p:stCondLst>
                            <p:childTnLst>
                              <p:par>
                                <p:cTn id="6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"/>
                            </p:stCondLst>
                            <p:childTnLst>
                              <p:par>
                                <p:cTn id="8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00"/>
                            </p:stCondLst>
                            <p:childTnLst>
                              <p:par>
                                <p:cTn id="8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1027906"/>
            <a:ext cx="5975873" cy="448190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59071" y="1027906"/>
            <a:ext cx="531934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Для декорирования цветка нам необходимы: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Искусственные цветы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Клей МАСТЕР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Клеевой пистолет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b="1" dirty="0" smtClean="0"/>
              <a:t>Декоративные элементы: бабочки, жучки.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xmlns="" val="1565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0"/>
                            </p:stCondLst>
                            <p:childTnLst>
                              <p:par>
                                <p:cTn id="3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519280" y="-36550"/>
            <a:ext cx="3138544" cy="41847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8651" y="486540"/>
            <a:ext cx="4633349" cy="313854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56484" y="486539"/>
            <a:ext cx="4826598" cy="313854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27082" y="486540"/>
            <a:ext cx="4203327" cy="313854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30408" y="486539"/>
            <a:ext cx="4837591" cy="3141654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2322857" y="129092"/>
            <a:ext cx="6970279" cy="4173967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838200" y="4432150"/>
            <a:ext cx="1044606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Складываем полоску под углом 90 градусов, чтобы от края ленты до угла</a:t>
            </a:r>
            <a:br>
              <a:rPr lang="ru-RU" sz="2400" b="1" dirty="0" smtClean="0"/>
            </a:br>
            <a:r>
              <a:rPr lang="ru-RU" sz="2400" b="1" dirty="0" smtClean="0"/>
              <a:t> было одинаковое расстояние.</a:t>
            </a:r>
            <a:br>
              <a:rPr lang="ru-RU" sz="2400" b="1" dirty="0" smtClean="0"/>
            </a:br>
            <a:r>
              <a:rPr lang="ru-RU" sz="2400" b="1" dirty="0" smtClean="0"/>
              <a:t>Складываем пополам, соединяя края ленты.</a:t>
            </a:r>
            <a:br>
              <a:rPr lang="ru-RU" sz="2400" b="1" dirty="0" smtClean="0"/>
            </a:br>
            <a:r>
              <a:rPr lang="ru-RU" sz="2400" b="1" dirty="0" smtClean="0"/>
              <a:t>В середине края ленты делаем </a:t>
            </a:r>
            <a:r>
              <a:rPr lang="ru-RU" sz="2400" b="1" dirty="0" err="1" smtClean="0"/>
              <a:t>защип</a:t>
            </a:r>
            <a:r>
              <a:rPr lang="ru-RU" sz="2400" b="1" dirty="0" smtClean="0"/>
              <a:t>.</a:t>
            </a:r>
            <a:br>
              <a:rPr lang="ru-RU" sz="2400" b="1" dirty="0" smtClean="0"/>
            </a:br>
            <a:r>
              <a:rPr lang="ru-RU" sz="2400" b="1" dirty="0" smtClean="0"/>
              <a:t>Припаиваем при помощи зажигалки и прижимаем горячий край пинцетом.</a:t>
            </a:r>
            <a:br>
              <a:rPr lang="ru-RU" sz="2400" b="1" dirty="0" smtClean="0"/>
            </a:br>
            <a:r>
              <a:rPr lang="ru-RU" sz="2400" b="1" dirty="0" smtClean="0"/>
              <a:t>Получился лепесток, делаем 26 штук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1633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0"/>
                            </p:stCondLst>
                            <p:childTnLst>
                              <p:par>
                                <p:cTn id="30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279250" y="161757"/>
            <a:ext cx="4077148" cy="305786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7612829" y="161757"/>
            <a:ext cx="4299921" cy="305786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68973" y="161757"/>
            <a:ext cx="5909535" cy="44321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2834" y="4896708"/>
            <a:ext cx="92867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Берём шарик из пенопласта для творчества.</a:t>
            </a:r>
            <a:br>
              <a:rPr lang="ru-RU" sz="2400" b="1" dirty="0" smtClean="0"/>
            </a:br>
            <a:r>
              <a:rPr lang="ru-RU" sz="2400" b="1" dirty="0" smtClean="0"/>
              <a:t>Разрезаем его пополам.</a:t>
            </a:r>
            <a:br>
              <a:rPr lang="ru-RU" sz="2400" b="1" dirty="0" smtClean="0"/>
            </a:br>
            <a:r>
              <a:rPr lang="ru-RU" sz="2400" b="1" dirty="0" smtClean="0"/>
              <a:t>Одну половину окрашиваем в зелёный цвет – другу в коричневый.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211749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172122" y="193638"/>
            <a:ext cx="4561243" cy="342093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58633" y="184618"/>
            <a:ext cx="4561244" cy="3420933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4097430" y="-558613"/>
            <a:ext cx="3997139" cy="532951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838200" y="4558028"/>
            <a:ext cx="978921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На зелёную половину шарика, с помощью клеевого пистолета </a:t>
            </a:r>
            <a:br>
              <a:rPr lang="ru-RU" sz="2400" b="1" dirty="0" smtClean="0"/>
            </a:br>
            <a:r>
              <a:rPr lang="ru-RU" sz="2400" b="1" dirty="0" smtClean="0"/>
              <a:t>приклеиваем лепестки по кругу.</a:t>
            </a:r>
            <a:br>
              <a:rPr lang="ru-RU" sz="2400" b="1" dirty="0" smtClean="0"/>
            </a:br>
            <a:r>
              <a:rPr lang="ru-RU" sz="2400" b="1" dirty="0" smtClean="0"/>
              <a:t>Лепестки второго ряда приклеиваем между лепестками первого ряда 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9224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4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4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4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8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11219" y="182880"/>
            <a:ext cx="4572000" cy="3429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4634" y="182880"/>
            <a:ext cx="4733365" cy="3429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11219" y="4265443"/>
            <a:ext cx="986417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С обратной стороны зелёной половины, с помощью клеевого пистолета</a:t>
            </a:r>
            <a:br>
              <a:rPr lang="ru-RU" sz="2400" b="1" dirty="0" smtClean="0"/>
            </a:br>
            <a:r>
              <a:rPr lang="ru-RU" sz="2400" b="1" dirty="0" smtClean="0"/>
              <a:t> приклеиваем зелёные листочки, вырезанные из </a:t>
            </a:r>
            <a:r>
              <a:rPr lang="ru-RU" sz="2400" b="1" dirty="0" err="1" smtClean="0"/>
              <a:t>фоамирана</a:t>
            </a:r>
            <a:r>
              <a:rPr lang="ru-RU" sz="2400" b="1" dirty="0" smtClean="0"/>
              <a:t>. 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31286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5400000">
            <a:off x="1448248" y="-598394"/>
            <a:ext cx="3676426" cy="534655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13185" y="4831549"/>
            <a:ext cx="105981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К коричневой стороне шарика, с помощью клеевого пистолета приклеиваем </a:t>
            </a:r>
            <a:br>
              <a:rPr lang="ru-RU" sz="2400" b="1" dirty="0" smtClean="0"/>
            </a:br>
            <a:r>
              <a:rPr lang="ru-RU" sz="2400" b="1" dirty="0" smtClean="0"/>
              <a:t>зёрна кофе.</a:t>
            </a:r>
            <a:endParaRPr lang="ru-RU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>
            <a:off x="6301066" y="236668"/>
            <a:ext cx="4901902" cy="3676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5783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Malgun Gothic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170</Words>
  <Application>Microsoft Office PowerPoint</Application>
  <PresentationFormat>Произвольный</PresentationFormat>
  <Paragraphs>35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/>
  <Company>SPecialiST RePack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16</cp:revision>
  <dcterms:created xsi:type="dcterms:W3CDTF">2016-02-07T10:02:25Z</dcterms:created>
  <dcterms:modified xsi:type="dcterms:W3CDTF">2022-04-20T07:51:40Z</dcterms:modified>
  <cp:version>0906.0100.01</cp:version>
</cp:coreProperties>
</file>