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>
        <p14:section id="{817E9ACA-4CCE-4583-A4FB-B28B2B895258}" name="Раздел без заголовка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387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913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9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4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52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241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388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189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1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92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685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6016-CC0A-4A1C-A792-9EC3CF4A7A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21F45-E103-4AFD-BB8D-3DB03D875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798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/>
          <a:stretch>
            <a:fillRect/>
          </a:stretch>
        </p:blipFill>
        <p:spPr>
          <a:xfrm>
            <a:off x="0" y="-1"/>
            <a:ext cx="12267304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359415"/>
            <a:ext cx="112094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612" y="1122363"/>
            <a:ext cx="10162322" cy="33810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МАСТЕР-КЛАСС </a:t>
            </a:r>
          </a:p>
          <a:p>
            <a:pPr algn="ctr"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 ИЗГОТОВЛЕНИЮ ЦВЕТОЧНОГО ТОПИАРИЯ</a:t>
            </a:r>
          </a:p>
          <a:p>
            <a:pPr algn="ctr">
              <a:defRPr/>
            </a:pP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30815" y="4932299"/>
            <a:ext cx="3736489" cy="3616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780" y="277010"/>
            <a:ext cx="4589929" cy="3442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8220" y="290457"/>
            <a:ext cx="457200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3731107" y="180191"/>
            <a:ext cx="4719021" cy="35392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4364509"/>
            <a:ext cx="8431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 помощью клеевого пистолета соединяем две части вместе.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0323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521" y="365125"/>
            <a:ext cx="5009478" cy="3757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4639" y="365125"/>
            <a:ext cx="4604273" cy="37571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4487359"/>
            <a:ext cx="93770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 нижнюю часть головки цветка вставляем проволоку, обмотанную </a:t>
            </a:r>
            <a:br>
              <a:rPr lang="ru-RU" sz="2400" b="1" dirty="0" smtClean="0"/>
            </a:br>
            <a:r>
              <a:rPr lang="ru-RU" sz="2400" b="1" dirty="0" smtClean="0"/>
              <a:t>зелёной атласной лентой.</a:t>
            </a:r>
            <a:br>
              <a:rPr lang="ru-RU" sz="2400" b="1" dirty="0" smtClean="0"/>
            </a:br>
            <a:r>
              <a:rPr lang="ru-RU" sz="2400" b="1" dirty="0" smtClean="0"/>
              <a:t>Цветок готов.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94370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77138" y="1199122"/>
            <a:ext cx="5648109" cy="44597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93833" y="1107403"/>
            <a:ext cx="71773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Разводим строительный гипс, наливаем в половину</a:t>
            </a:r>
            <a:br>
              <a:rPr lang="ru-RU" sz="2400" b="1" dirty="0" smtClean="0"/>
            </a:br>
            <a:r>
              <a:rPr lang="ru-RU" sz="2400" b="1" dirty="0" smtClean="0"/>
              <a:t> цветочного горшка, вставляем туда цветок и  </a:t>
            </a:r>
            <a:br>
              <a:rPr lang="ru-RU" sz="2400" b="1" dirty="0" smtClean="0"/>
            </a:br>
            <a:r>
              <a:rPr lang="ru-RU" sz="2400" b="1" dirty="0" smtClean="0"/>
              <a:t>держим до полного застывания гипса.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3724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436728" y="1278524"/>
            <a:ext cx="5499908" cy="41249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3892" y="1090523"/>
            <a:ext cx="59218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Разводим еще часть строительного гипса,</a:t>
            </a:r>
            <a:br>
              <a:rPr lang="ru-RU" sz="2400" b="1" dirty="0" smtClean="0"/>
            </a:br>
            <a:r>
              <a:rPr lang="ru-RU" sz="2400" b="1" dirty="0" smtClean="0"/>
              <a:t>доливаем до верхнего края горшочка </a:t>
            </a:r>
            <a:br>
              <a:rPr lang="ru-RU" sz="2400" b="1" dirty="0" smtClean="0"/>
            </a:br>
            <a:r>
              <a:rPr lang="ru-RU" sz="2400" b="1" dirty="0" smtClean="0"/>
              <a:t>и дополняем наш цветок искусственными </a:t>
            </a:r>
            <a:br>
              <a:rPr lang="ru-RU" sz="2400" b="1" dirty="0" smtClean="0"/>
            </a:br>
            <a:r>
              <a:rPr lang="ru-RU" sz="2400" b="1" dirty="0" smtClean="0"/>
              <a:t>цветами, по желанию.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26561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78920" y="993955"/>
            <a:ext cx="5787617" cy="47033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29778" y="1132483"/>
            <a:ext cx="60626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cs typeface="Arial" panose="020B0604020202020204" pitchFamily="34" charset="0"/>
              </a:rPr>
              <a:t>Декорируем цветочный </a:t>
            </a:r>
            <a:r>
              <a:rPr lang="ru-RU" sz="2400" b="1" dirty="0" err="1" smtClean="0">
                <a:cs typeface="Arial" panose="020B0604020202020204" pitchFamily="34" charset="0"/>
              </a:rPr>
              <a:t>топиарий</a:t>
            </a:r>
            <a:r>
              <a:rPr lang="ru-RU" sz="2400" b="1" dirty="0" smtClean="0">
                <a:cs typeface="Arial" panose="020B0604020202020204" pitchFamily="34" charset="0"/>
              </a:rPr>
              <a:t/>
            </a:r>
            <a:br>
              <a:rPr lang="ru-RU" sz="2400" b="1" dirty="0" smtClean="0">
                <a:cs typeface="Arial" panose="020B0604020202020204" pitchFamily="34" charset="0"/>
              </a:rPr>
            </a:br>
            <a:r>
              <a:rPr lang="ru-RU" sz="2400" b="1" dirty="0" smtClean="0">
                <a:cs typeface="Arial" panose="020B0604020202020204" pitchFamily="34" charset="0"/>
              </a:rPr>
              <a:t>различными декоративными элементами:</a:t>
            </a:r>
            <a:br>
              <a:rPr lang="ru-RU" sz="2400" b="1" dirty="0" smtClean="0">
                <a:cs typeface="Arial" panose="020B0604020202020204" pitchFamily="34" charset="0"/>
              </a:rPr>
            </a:br>
            <a:r>
              <a:rPr lang="ru-RU" sz="2400" b="1" dirty="0" smtClean="0">
                <a:cs typeface="Arial" panose="020B0604020202020204" pitchFamily="34" charset="0"/>
              </a:rPr>
              <a:t>бабочками, жучками, божьими коровками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889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874742" y="1388959"/>
            <a:ext cx="5944077" cy="48732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42092" y="134292"/>
            <a:ext cx="3809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Цветочный </a:t>
            </a:r>
            <a:r>
              <a:rPr lang="ru-RU" sz="2400" b="1" dirty="0" err="1" smtClean="0"/>
              <a:t>топиарий</a:t>
            </a:r>
            <a:r>
              <a:rPr lang="ru-RU" sz="2400" b="1" dirty="0" smtClean="0"/>
              <a:t> готов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84881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127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9153" y="997917"/>
            <a:ext cx="4765641" cy="35000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405134" y="995845"/>
            <a:ext cx="4765641" cy="3504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393519" y="788594"/>
            <a:ext cx="5365964" cy="39187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0404" y="5598685"/>
            <a:ext cx="12063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Цветочный </a:t>
            </a:r>
            <a:r>
              <a:rPr lang="ru-RU" sz="2400" b="1" dirty="0" err="1" smtClean="0"/>
              <a:t>топиарий</a:t>
            </a:r>
            <a:r>
              <a:rPr lang="ru-RU" sz="2400" b="1" dirty="0" smtClean="0"/>
              <a:t> может быть разной высоты и иметь различное количество цветов.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67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8171"/>
          </a:xfrm>
        </p:spPr>
      </p:pic>
      <p:sp>
        <p:nvSpPr>
          <p:cNvPr id="5" name="Прямоугольник 4"/>
          <p:cNvSpPr/>
          <p:nvPr/>
        </p:nvSpPr>
        <p:spPr>
          <a:xfrm>
            <a:off x="935915" y="2055813"/>
            <a:ext cx="1012294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</a:p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Приятной работы!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24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2597" y="843676"/>
            <a:ext cx="1174680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«Цветы, как люди, на добро щедры и,</a:t>
            </a:r>
            <a:b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Людям нежность отдавая, </a:t>
            </a:r>
            <a:b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Они цветут, сердца обогревая,</a:t>
            </a:r>
            <a:b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маленькие, тёплые костры»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                                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К.Жане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14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914400"/>
            <a:ext cx="5518674" cy="45935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5549" y="616751"/>
            <a:ext cx="623645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Для изготовления цветка нам необходимы: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Толстая проволока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Клей МАСТЕР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Клеевой пистолет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Ш</a:t>
            </a:r>
            <a:r>
              <a:rPr lang="ru-RU" sz="2000" b="1" dirty="0" smtClean="0"/>
              <a:t>арик из пенопласта для творчества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Строительный гипс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Зелёная атласная лента толщиной 0.5см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Оранжевая атласная лента толщиной 2.5см,</a:t>
            </a:r>
            <a:br>
              <a:rPr lang="ru-RU" sz="2000" b="1" dirty="0" smtClean="0"/>
            </a:br>
            <a:r>
              <a:rPr lang="ru-RU" sz="2000" b="1" dirty="0" smtClean="0"/>
              <a:t>нарезанная полосками длиной 8 см (26шт.)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Зажигалка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Пинцет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Вырезанные из </a:t>
            </a:r>
            <a:r>
              <a:rPr lang="ru-RU" sz="2000" b="1" dirty="0" err="1" smtClean="0"/>
              <a:t>фоамирана</a:t>
            </a:r>
            <a:r>
              <a:rPr lang="ru-RU" sz="2000" b="1" dirty="0" smtClean="0"/>
              <a:t> зелёные листочки 7 шт.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Маленький цветочный горшок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79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27906"/>
            <a:ext cx="5975873" cy="4481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59071" y="1027906"/>
            <a:ext cx="531934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Для декорирования цветка нам необходимы: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Искусственные цветы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Клей МАСТЕР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Клеевой пистолет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Декоративные элементы: бабочки, жучки.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565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19280" y="-36550"/>
            <a:ext cx="3138544" cy="4184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8651" y="486540"/>
            <a:ext cx="4633349" cy="31385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6484" y="486539"/>
            <a:ext cx="4826598" cy="31385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7082" y="486540"/>
            <a:ext cx="4203327" cy="31385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0408" y="486539"/>
            <a:ext cx="4837591" cy="31416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322857" y="129092"/>
            <a:ext cx="6970279" cy="41739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8200" y="4432150"/>
            <a:ext cx="104460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Складываем полоску под углом 90 градусов, чтобы от края ленты до угла</a:t>
            </a:r>
            <a:br>
              <a:rPr lang="ru-RU" sz="2400" b="1" dirty="0" smtClean="0"/>
            </a:br>
            <a:r>
              <a:rPr lang="ru-RU" sz="2400" b="1" dirty="0" smtClean="0"/>
              <a:t> было одинаковое расстояние.</a:t>
            </a:r>
            <a:br>
              <a:rPr lang="ru-RU" sz="2400" b="1" dirty="0" smtClean="0"/>
            </a:br>
            <a:r>
              <a:rPr lang="ru-RU" sz="2400" b="1" dirty="0" smtClean="0"/>
              <a:t>Складываем пополам, соединяя края ленты.</a:t>
            </a:r>
            <a:br>
              <a:rPr lang="ru-RU" sz="2400" b="1" dirty="0" smtClean="0"/>
            </a:br>
            <a:r>
              <a:rPr lang="ru-RU" sz="2400" b="1" dirty="0" smtClean="0"/>
              <a:t>В середине края ленты делаем </a:t>
            </a:r>
            <a:r>
              <a:rPr lang="ru-RU" sz="2400" b="1" dirty="0" err="1" smtClean="0"/>
              <a:t>защип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Припаиваем при помощи зажигалки и прижимаем горячий край пинцетом.</a:t>
            </a:r>
            <a:br>
              <a:rPr lang="ru-RU" sz="2400" b="1" dirty="0" smtClean="0"/>
            </a:br>
            <a:r>
              <a:rPr lang="ru-RU" sz="2400" b="1" dirty="0" smtClean="0"/>
              <a:t>Получился лепесток, делаем 26 штук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633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79250" y="161757"/>
            <a:ext cx="4077148" cy="3057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612829" y="161757"/>
            <a:ext cx="4299921" cy="3057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8973" y="161757"/>
            <a:ext cx="5909535" cy="44321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2834" y="4896708"/>
            <a:ext cx="92867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Берём шарик из пенопласта для творчества.</a:t>
            </a:r>
            <a:br>
              <a:rPr lang="ru-RU" sz="2400" b="1" dirty="0" smtClean="0"/>
            </a:br>
            <a:r>
              <a:rPr lang="ru-RU" sz="2400" b="1" dirty="0" smtClean="0"/>
              <a:t>Разрезаем его пополам.</a:t>
            </a:r>
            <a:br>
              <a:rPr lang="ru-RU" sz="2400" b="1" dirty="0" smtClean="0"/>
            </a:br>
            <a:r>
              <a:rPr lang="ru-RU" sz="2400" b="1" dirty="0" smtClean="0"/>
              <a:t>Одну половину окрашиваем в зелёный цвет – другу в коричневый.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11749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72122" y="193638"/>
            <a:ext cx="4561243" cy="34209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8633" y="184618"/>
            <a:ext cx="4561244" cy="34209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097430" y="-558613"/>
            <a:ext cx="3997139" cy="53295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8200" y="4558028"/>
            <a:ext cx="97892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На зелёную половину шарика, с помощью клеевого пистолета </a:t>
            </a:r>
            <a:br>
              <a:rPr lang="ru-RU" sz="2400" b="1" dirty="0" smtClean="0"/>
            </a:br>
            <a:r>
              <a:rPr lang="ru-RU" sz="2400" b="1" dirty="0" smtClean="0"/>
              <a:t>приклеиваем лепестки по кругу.</a:t>
            </a:r>
            <a:br>
              <a:rPr lang="ru-RU" sz="2400" b="1" dirty="0" smtClean="0"/>
            </a:br>
            <a:r>
              <a:rPr lang="ru-RU" sz="2400" b="1" dirty="0" smtClean="0"/>
              <a:t>Лепестки второго ряда приклеиваем между лепестками первого ряда 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922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219" y="182880"/>
            <a:ext cx="457200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4634" y="182880"/>
            <a:ext cx="4733365" cy="342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1219" y="4265443"/>
            <a:ext cx="98641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 обратной стороны зелёной половины, с помощью клеевого пистолета</a:t>
            </a:r>
            <a:br>
              <a:rPr lang="ru-RU" sz="2400" b="1" dirty="0" smtClean="0"/>
            </a:br>
            <a:r>
              <a:rPr lang="ru-RU" sz="2400" b="1" dirty="0" smtClean="0"/>
              <a:t> приклеиваем зелёные листочки, вырезанные из </a:t>
            </a:r>
            <a:r>
              <a:rPr lang="ru-RU" sz="2400" b="1" dirty="0" err="1" smtClean="0"/>
              <a:t>фоамирана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128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448248" y="-598394"/>
            <a:ext cx="3676426" cy="53465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3185" y="4831549"/>
            <a:ext cx="10598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 коричневой стороне шарика, с помощью клеевого пистолета приклеиваем </a:t>
            </a:r>
            <a:br>
              <a:rPr lang="ru-RU" sz="2400" b="1" dirty="0" smtClean="0"/>
            </a:br>
            <a:r>
              <a:rPr lang="ru-RU" sz="2400" b="1" dirty="0" smtClean="0"/>
              <a:t>зёрна кофе.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301066" y="236668"/>
            <a:ext cx="4901902" cy="36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578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170</Words>
  <Application>Microsoft Office PowerPoint</Application>
  <PresentationFormat>Произвольный</PresentationFormat>
  <Paragraphs>35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/>
  <Company>SPecialiST RePack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16</cp:revision>
  <dcterms:created xsi:type="dcterms:W3CDTF">2016-02-07T10:02:25Z</dcterms:created>
  <dcterms:modified xsi:type="dcterms:W3CDTF">2022-04-20T07:51:40Z</dcterms:modified>
  <cp:version>0906.0100.01</cp:version>
</cp:coreProperties>
</file>