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  <p:sldId id="280" r:id="rId9"/>
    <p:sldId id="281" r:id="rId10"/>
    <p:sldId id="285" r:id="rId11"/>
    <p:sldId id="282" r:id="rId12"/>
    <p:sldId id="283" r:id="rId13"/>
    <p:sldId id="290" r:id="rId14"/>
    <p:sldId id="291" r:id="rId15"/>
    <p:sldId id="292" r:id="rId16"/>
    <p:sldId id="294" r:id="rId17"/>
    <p:sldId id="296" r:id="rId18"/>
    <p:sldId id="298" r:id="rId19"/>
    <p:sldId id="300" r:id="rId20"/>
    <p:sldId id="302" r:id="rId21"/>
    <p:sldId id="304" r:id="rId22"/>
    <p:sldId id="306" r:id="rId23"/>
    <p:sldId id="308" r:id="rId24"/>
    <p:sldId id="310" r:id="rId25"/>
    <p:sldId id="312" r:id="rId26"/>
    <p:sldId id="314" r:id="rId27"/>
    <p:sldId id="316" r:id="rId28"/>
    <p:sldId id="318" r:id="rId29"/>
    <p:sldId id="256" r:id="rId30"/>
    <p:sldId id="257" r:id="rId31"/>
    <p:sldId id="266" r:id="rId32"/>
    <p:sldId id="260" r:id="rId33"/>
    <p:sldId id="261" r:id="rId34"/>
    <p:sldId id="262" r:id="rId35"/>
    <p:sldId id="271" r:id="rId36"/>
    <p:sldId id="272" r:id="rId37"/>
    <p:sldId id="286" r:id="rId38"/>
    <p:sldId id="263" r:id="rId39"/>
    <p:sldId id="265" r:id="rId40"/>
    <p:sldId id="264" r:id="rId41"/>
    <p:sldId id="267" r:id="rId42"/>
    <p:sldId id="268" r:id="rId43"/>
    <p:sldId id="269" r:id="rId44"/>
    <p:sldId id="270" r:id="rId45"/>
    <p:sldId id="284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«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Каргасокский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детский сад №34»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9196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Краткосрочный проект</a:t>
            </a:r>
          </a:p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«Великая Победа: наследники и наследие»</a:t>
            </a:r>
          </a:p>
          <a:p>
            <a:pPr algn="ctr">
              <a:buNone/>
            </a:pP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 «По страницам семейного альбома»</a:t>
            </a:r>
          </a:p>
          <a:p>
            <a:pPr algn="r"/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3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 </a:t>
            </a:r>
          </a:p>
          <a:p>
            <a:pPr algn="r">
              <a:buNone/>
            </a:pPr>
            <a:r>
              <a:rPr lang="en-US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квалификационной категории</a:t>
            </a:r>
          </a:p>
          <a:p>
            <a:pPr algn="r">
              <a:buNone/>
            </a:pP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Юлия Леонидовна </a:t>
            </a: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Овчарова</a:t>
            </a:r>
            <a:endParaRPr lang="ru-RU" sz="2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Каргасок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- 2020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C:\Users\123\Desktop\IMG-20200306-WA002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28604"/>
            <a:ext cx="4321999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23\Desktop\IMG-20200306-WA002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428604"/>
            <a:ext cx="4393438" cy="58579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Дети Василия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Емельяновича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Сын - Сергей Васильевич</a:t>
            </a:r>
            <a:endParaRPr lang="ru-RU" dirty="0"/>
          </a:p>
        </p:txBody>
      </p:sp>
      <p:pic>
        <p:nvPicPr>
          <p:cNvPr id="5" name="Picture 2" descr="C:\Users\123\Desktop\IMG-20200312-WA0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86050" y="1357298"/>
            <a:ext cx="3786214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7" name="Picture 7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Дочь – Галина Васильевна</a:t>
            </a:r>
            <a:endParaRPr lang="ru-RU" dirty="0"/>
          </a:p>
        </p:txBody>
      </p:sp>
      <p:pic>
        <p:nvPicPr>
          <p:cNvPr id="9" name="Picture 2" descr="C:\Users\123\Desktop\IMG-20200312-WA00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321736"/>
            <a:ext cx="3571900" cy="535523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4" descr="C:\Users\123\Desktop\IMG-20200312-WA00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29190" y="1285860"/>
            <a:ext cx="3714776" cy="54173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857255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Памятники воинам - землякам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071546"/>
            <a:ext cx="6400800" cy="4567254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Село Зырянское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57290" y="1785926"/>
            <a:ext cx="7072362" cy="47075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Село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Парабель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памятники\69838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428736"/>
            <a:ext cx="6738958" cy="507106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Кривошеино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123\Desktop\774196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643050"/>
            <a:ext cx="7286676" cy="483880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Стрежевой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357298"/>
            <a:ext cx="6572296" cy="493208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Каргасок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памятники\pagegallery-14896376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736"/>
            <a:ext cx="7405706" cy="491738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Первомайское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3\Desktop\памятники\03._monument_v_s._pervomayskoe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1500174"/>
            <a:ext cx="6473281" cy="485778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Колпашево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123\Desktop\памятники\189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285860"/>
            <a:ext cx="7239050" cy="5214974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Короленко Николай Фёдорович 27.10.1903 – 03. 11. 1987 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123\Desktop\IMG-20200312-WA00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140569"/>
            <a:ext cx="4270206" cy="57174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Сосновка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123\Desktop\памятники\03_1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808208" cy="51091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Кожевниково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123\Desktop\памятники\memorial_vechnyy_ogon_v_s._kozhevnikovo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71612"/>
            <a:ext cx="6959934" cy="464358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Александровское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23\Desktop\памятники\img_0217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663670" cy="500066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Тунгусово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123\Desktop\003_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85852" y="1500174"/>
            <a:ext cx="7173915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Павлово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123\Desktop\памятники\002_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357298"/>
            <a:ext cx="6758866" cy="507209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Чажемто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123\Desktop\памятники\001_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00166" y="1428736"/>
            <a:ext cx="6617817" cy="49662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Володино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C:\Users\123\Desktop\памятники\wp_20170819_09_22_45_pr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42976" y="1500174"/>
            <a:ext cx="7480717" cy="478634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Село Средний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Васюган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123\Desktop\08_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1428736"/>
            <a:ext cx="6990954" cy="49144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Users\123\Desktop\0001-001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Город Томск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123\Desktop\a82c5b59d38f8de5dd732ce32ee25ab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428736"/>
            <a:ext cx="6715172" cy="50383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81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1285883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Чтение художественной литературы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735304" y="12930255"/>
            <a:ext cx="2237619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1357298"/>
            <a:ext cx="4286280" cy="5351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929190" y="1428736"/>
            <a:ext cx="4071966" cy="52359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123\Desktop\IMG-20200312-WA002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142852"/>
            <a:ext cx="4962019" cy="6715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Рассматривание иллюстраций о войне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928670"/>
            <a:ext cx="4643490" cy="5715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1782"/>
            <a:ext cx="9144000" cy="6846218"/>
          </a:xfrm>
          <a:prstGeom prst="rect">
            <a:avLst/>
          </a:prstGeom>
          <a:noFill/>
        </p:spPr>
      </p:pic>
      <p:pic>
        <p:nvPicPr>
          <p:cNvPr id="3074" name="Picture 2" descr="C:\Users\123\Desktop\IMG_20200312_1531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8" y="428604"/>
            <a:ext cx="7953430" cy="60722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23\Desktop\ello-optimized-9ff9e5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Просмотр презентаций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IMG_20200312_16043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1357298"/>
            <a:ext cx="5500726" cy="521497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Продуктивная художественно – эстетическая деятельность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214422"/>
            <a:ext cx="4199636" cy="5385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214422"/>
            <a:ext cx="4071966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Составление генеалогического древа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6219" y="1477918"/>
            <a:ext cx="3660029" cy="48800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5" y="1500174"/>
            <a:ext cx="3681711" cy="49089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123\Desktop\IMG-20200313-WA001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28794" y="42048"/>
            <a:ext cx="5254839" cy="68159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23\Desktop\IMG-20200313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4546" y="142852"/>
            <a:ext cx="4951246" cy="65722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67834" cy="6858000"/>
          </a:xfrm>
          <a:prstGeom prst="rect">
            <a:avLst/>
          </a:prstGeom>
          <a:noFill/>
        </p:spPr>
      </p:pic>
      <p:pic>
        <p:nvPicPr>
          <p:cNvPr id="1028" name="Picture 4" descr="C:\Users\123\Desktop\IMG_20200317_1234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08" y="285728"/>
            <a:ext cx="4772651" cy="63635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Возложение цветов к памятнику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123\Desktop\IMG-20200312-WA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500174"/>
            <a:ext cx="4643470" cy="3482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C:\Users\123\Desktop\IMG-20200312-WA001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3357562"/>
            <a:ext cx="4381497" cy="32861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123\Desktop\IMG-20200312-WA00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71480"/>
            <a:ext cx="7929618" cy="59472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Однополчане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123\Desktop\IMG-20200312-WA002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47" y="857232"/>
            <a:ext cx="7843233" cy="5857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1" name="Picture 7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Встреча с Гришаевым В. П.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123\Desktop\IMG_20200312_1606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1000108"/>
            <a:ext cx="4286280" cy="57150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7" name="Picture 3" descr="C:\Users\123\Desktop\IMG_20200312_16065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-10287000" y="-16383000"/>
            <a:ext cx="2857416" cy="3809888"/>
          </a:xfrm>
          <a:prstGeom prst="rect">
            <a:avLst/>
          </a:prstGeom>
          <a:noFill/>
        </p:spPr>
      </p:pic>
      <p:pic>
        <p:nvPicPr>
          <p:cNvPr id="6148" name="Picture 4" descr="C:\Users\123\Desktop\IMG_20200312_1606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0287000" y="-16383000"/>
            <a:ext cx="7200000" cy="9600000"/>
          </a:xfrm>
          <a:prstGeom prst="rect">
            <a:avLst/>
          </a:prstGeom>
          <a:noFill/>
        </p:spPr>
      </p:pic>
      <p:pic>
        <p:nvPicPr>
          <p:cNvPr id="6149" name="Picture 5" descr="C:\Users\123\Desktop\IMG_20200312_16065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-3398232" y="-11001476"/>
            <a:ext cx="3911231" cy="521497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170" name="Picture 2" descr="C:\Users\123\Desktop\IMG_20200312_1606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00232" y="285728"/>
            <a:ext cx="5143500" cy="6357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C:\Users\123\Desktop\IMG_20200312_16213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3579" y="1142984"/>
            <a:ext cx="4071965" cy="5429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195" name="Picture 3" descr="C:\Users\123\Desktop\IMG_20200312_16215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1214423"/>
            <a:ext cx="4000528" cy="53578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Подарок от Василия Петровича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123\Desktop\IMG_20200312_1623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57422" y="785794"/>
            <a:ext cx="4357718" cy="607220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298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Общая фотография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160844"/>
            <a:ext cx="7215238" cy="54114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150019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Защита проекта закончена.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50 лет совместной жизни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«Золотая свадьба»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23\Desktop\IMG-20200311-WA000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64" y="1428736"/>
            <a:ext cx="3643338" cy="5429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Овчаров Василий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Емельянович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14. 04.1924 – 21. 06. 1987 г.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123\Desktop\IMG-20200306-WA001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1142984"/>
            <a:ext cx="5695301" cy="57150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Именной список</a:t>
            </a:r>
            <a:endParaRPr lang="ru-RU" dirty="0"/>
          </a:p>
        </p:txBody>
      </p:sp>
      <p:pic>
        <p:nvPicPr>
          <p:cNvPr id="4" name="Picture 2" descr="C:\Users\123\Desktop\IMG-20200306-WA0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5328114" cy="395445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 descr="C:\Users\123\Desktop\IMG-20200306-WA002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4357694"/>
            <a:ext cx="4579021" cy="22850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Награды</a:t>
            </a:r>
            <a:endParaRPr lang="ru-RU" dirty="0"/>
          </a:p>
        </p:txBody>
      </p:sp>
      <p:pic>
        <p:nvPicPr>
          <p:cNvPr id="4" name="Picture 2" descr="C:\Users\123\Desktop\IMG-20200306-WA00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928670"/>
            <a:ext cx="4676758" cy="318416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6" y="1000108"/>
            <a:ext cx="3815630" cy="321471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071942"/>
            <a:ext cx="3745835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 descr="C:\Users\123\Desktop\IMG-20200306-WA001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14942" y="4071942"/>
            <a:ext cx="3706439" cy="27860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23\Desktop\ello-optimized-9ff9e5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«Бессмертный полк»</a:t>
            </a:r>
            <a:endParaRPr lang="ru-RU" dirty="0"/>
          </a:p>
        </p:txBody>
      </p:sp>
      <p:pic>
        <p:nvPicPr>
          <p:cNvPr id="4" name="Picture 2" descr="C:\Users\123\Desktop\IMG-20200306-WA002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1000108"/>
            <a:ext cx="8715436" cy="56435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151</Words>
  <Application>Microsoft Office PowerPoint</Application>
  <PresentationFormat>Экран (4:3)</PresentationFormat>
  <Paragraphs>52</Paragraphs>
  <Slides>45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Тема Office</vt:lpstr>
      <vt:lpstr> Муниципальное бюджетное дошкольное образовательное учреждение              «Каргасокский детский сад №34»</vt:lpstr>
      <vt:lpstr>Короленко Николай Фёдорович 27.10.1903 – 03. 11. 1987 г.</vt:lpstr>
      <vt:lpstr>Слайд 3</vt:lpstr>
      <vt:lpstr>Однополчане</vt:lpstr>
      <vt:lpstr>50 лет совместной жизни  «Золотая свадьба»</vt:lpstr>
      <vt:lpstr>Овчаров Василий Емельянович 14. 04.1924 – 21. 06. 1987 г.</vt:lpstr>
      <vt:lpstr>Именной список</vt:lpstr>
      <vt:lpstr>Награды</vt:lpstr>
      <vt:lpstr>«Бессмертный полк»</vt:lpstr>
      <vt:lpstr>Слайд 10</vt:lpstr>
      <vt:lpstr>Дети Василия Емельяновича Сын - Сергей Васильевич</vt:lpstr>
      <vt:lpstr>Дочь – Галина Васильевна</vt:lpstr>
      <vt:lpstr>     Памятники воинам - землякам</vt:lpstr>
      <vt:lpstr>       Село Парабель</vt:lpstr>
      <vt:lpstr>Село Кривошеино</vt:lpstr>
      <vt:lpstr>Город Стрежевой</vt:lpstr>
      <vt:lpstr>Село Каргасок</vt:lpstr>
      <vt:lpstr>Село Первомайское</vt:lpstr>
      <vt:lpstr>Город Колпашево</vt:lpstr>
      <vt:lpstr>Село Сосновка</vt:lpstr>
      <vt:lpstr>Село Кожевниково</vt:lpstr>
      <vt:lpstr>Село Александровское</vt:lpstr>
      <vt:lpstr>Село Тунгусово</vt:lpstr>
      <vt:lpstr>Село Павлово</vt:lpstr>
      <vt:lpstr>Село Чажемто</vt:lpstr>
      <vt:lpstr>Село Володино</vt:lpstr>
      <vt:lpstr>Село Средний Васюган</vt:lpstr>
      <vt:lpstr>Город Томск</vt:lpstr>
      <vt:lpstr>Чтение художественной литературы</vt:lpstr>
      <vt:lpstr>Рассматривание иллюстраций о войне</vt:lpstr>
      <vt:lpstr>Слайд 31</vt:lpstr>
      <vt:lpstr>Просмотр презентаций</vt:lpstr>
      <vt:lpstr>Продуктивная художественно – эстетическая деятельность</vt:lpstr>
      <vt:lpstr>Составление генеалогического древа</vt:lpstr>
      <vt:lpstr>Слайд 35</vt:lpstr>
      <vt:lpstr>Слайд 36</vt:lpstr>
      <vt:lpstr>Слайд 37</vt:lpstr>
      <vt:lpstr>Возложение цветов к памятнику</vt:lpstr>
      <vt:lpstr>Слайд 39</vt:lpstr>
      <vt:lpstr>Встреча с Гришаевым В. П.</vt:lpstr>
      <vt:lpstr>Слайд 41</vt:lpstr>
      <vt:lpstr>Слайд 42</vt:lpstr>
      <vt:lpstr>Подарок от Василия Петровича</vt:lpstr>
      <vt:lpstr>Общая фотография</vt:lpstr>
      <vt:lpstr>Защита проекта закончена.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1</cp:lastModifiedBy>
  <cp:revision>55</cp:revision>
  <dcterms:created xsi:type="dcterms:W3CDTF">2020-03-12T02:31:21Z</dcterms:created>
  <dcterms:modified xsi:type="dcterms:W3CDTF">2022-08-04T09:12:09Z</dcterms:modified>
</cp:coreProperties>
</file>